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09528" y="1124744"/>
            <a:ext cx="6334472" cy="2603375"/>
          </a:xfrm>
        </p:spPr>
        <p:txBody>
          <a:bodyPr/>
          <a:lstStyle/>
          <a:p>
            <a:r>
              <a:rPr lang="ru-RU" sz="6000" dirty="0" smtClean="0"/>
              <a:t>«Хорошее отношение к лошадям».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8424936" cy="12192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Владимир Владимирович Маяковский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92696"/>
            <a:ext cx="2928529" cy="367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7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678" y="332656"/>
            <a:ext cx="8939336" cy="907504"/>
          </a:xfrm>
        </p:spPr>
        <p:txBody>
          <a:bodyPr/>
          <a:lstStyle/>
          <a:p>
            <a:r>
              <a:rPr lang="ru-RU" dirty="0" smtClean="0"/>
              <a:t>Читательские впечатления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Прочитав стихотворение, я почувствовал…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Я представил…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Я понял…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348880"/>
            <a:ext cx="3566914" cy="39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0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51520"/>
          </a:xfrm>
        </p:spPr>
        <p:txBody>
          <a:bodyPr/>
          <a:lstStyle/>
          <a:p>
            <a:r>
              <a:rPr lang="ru-RU" dirty="0" smtClean="0"/>
              <a:t>Лирический герой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555496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Сколько героев в этом произведении?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Можно ли считать героем </a:t>
            </a:r>
            <a:r>
              <a:rPr lang="ru-RU" sz="3600" dirty="0" smtClean="0">
                <a:solidFill>
                  <a:schemeClr val="tx1"/>
                </a:solidFill>
                <a:hlinkClick r:id="rId2" action="ppaction://hlinksldjump"/>
              </a:rPr>
              <a:t>Кузнецкий</a:t>
            </a:r>
            <a:r>
              <a:rPr lang="ru-RU" sz="3600" dirty="0" smtClean="0">
                <a:solidFill>
                  <a:schemeClr val="tx1"/>
                </a:solidFill>
              </a:rPr>
              <a:t>? Кого имел в виду автор?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Чем лирический герой отличается от толпы зевак?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556792"/>
            <a:ext cx="303276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9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5496"/>
          </a:xfrm>
        </p:spPr>
        <p:txBody>
          <a:bodyPr/>
          <a:lstStyle/>
          <a:p>
            <a:r>
              <a:rPr lang="ru-RU" dirty="0" smtClean="0"/>
              <a:t>Метонимия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247687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троп, основанный на принципе смежности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Кузнецкий = люди, находящиеся на улице Кузнецкий Мост.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50716"/>
            <a:ext cx="3816424" cy="2703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50716"/>
            <a:ext cx="4251114" cy="27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79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51520"/>
          </a:xfrm>
        </p:spPr>
        <p:txBody>
          <a:bodyPr/>
          <a:lstStyle/>
          <a:p>
            <a:r>
              <a:rPr lang="ru-RU" dirty="0" smtClean="0"/>
              <a:t>Человек и лошадь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3802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Почему лирический герой начинает разговаривать с лошадью?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Как удалось ему утешить животное?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070553"/>
            <a:ext cx="5256584" cy="337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9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86800" cy="1195536"/>
          </a:xfrm>
        </p:spPr>
        <p:txBody>
          <a:bodyPr>
            <a:normAutofit/>
          </a:bodyPr>
          <a:lstStyle/>
          <a:p>
            <a:r>
              <a:rPr lang="ru-RU" dirty="0" smtClean="0"/>
              <a:t>Средства создания образа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9"/>
            <a:ext cx="4546848" cy="2232248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hlinkClick r:id="rId2" action="ppaction://hlinksldjump"/>
              </a:rPr>
              <a:t>Фонетические 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  <a:hlinkClick r:id="rId3" action="ppaction://hlinksldjump"/>
              </a:rPr>
              <a:t>Лексические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04864"/>
            <a:ext cx="4176464" cy="376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051520"/>
          </a:xfrm>
        </p:spPr>
        <p:txBody>
          <a:bodyPr/>
          <a:lstStyle/>
          <a:p>
            <a:r>
              <a:rPr lang="ru-RU" dirty="0" smtClean="0"/>
              <a:t>Фонетические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44209"/>
            <a:ext cx="2674640" cy="41330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Били копыта.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Пели будто: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Гриб.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Грабь.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Гроб.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Груб.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678" y="4365104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Аллитерация</a:t>
            </a:r>
            <a:r>
              <a:rPr lang="ru-RU" sz="3200" dirty="0" smtClean="0"/>
              <a:t> </a:t>
            </a:r>
            <a:r>
              <a:rPr lang="ru-RU" sz="3200" dirty="0"/>
              <a:t>– повторение одинаковых или однородных согласных в стихотворении, придающее ему особую звуковую выразительность</a:t>
            </a:r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864" y="1268760"/>
            <a:ext cx="403244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10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r>
              <a:rPr lang="ru-RU" dirty="0" smtClean="0"/>
              <a:t>Лексические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каплищей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каплища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ru-RU" sz="3600" dirty="0" smtClean="0">
                <a:solidFill>
                  <a:schemeClr val="tx1"/>
                </a:solidFill>
              </a:rPr>
              <a:t>(увеличительный суффикс).</a:t>
            </a:r>
          </a:p>
          <a:p>
            <a:r>
              <a:rPr lang="ru-RU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Плоше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(просторечная лексика).</a:t>
            </a: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 опрокинулась, тоска расплылась </a:t>
            </a:r>
            <a:r>
              <a:rPr lang="ru-RU" sz="3600" dirty="0" smtClean="0">
                <a:solidFill>
                  <a:schemeClr val="tx1"/>
                </a:solidFill>
              </a:rPr>
              <a:t>(метафора).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88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79512"/>
          </a:xfrm>
        </p:spPr>
        <p:txBody>
          <a:bodyPr/>
          <a:lstStyle/>
          <a:p>
            <a:r>
              <a:rPr lang="ru-RU" dirty="0" smtClean="0"/>
              <a:t>Творческая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Как вы понимаете слова «все мы немножко лошади»?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Согласны ли вы с мнением Маяковского?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8064" y="3495154"/>
            <a:ext cx="2664296" cy="31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0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</TotalTime>
  <Words>163</Words>
  <Application>Microsoft Office PowerPoint</Application>
  <PresentationFormat>Экран (4:3)</PresentationFormat>
  <Paragraphs>34</Paragraphs>
  <Slides>9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«Хорошее отношение к лошадям».</vt:lpstr>
      <vt:lpstr>Читательские впечатления</vt:lpstr>
      <vt:lpstr>Лирический герой</vt:lpstr>
      <vt:lpstr>Метонимия</vt:lpstr>
      <vt:lpstr>Человек и лошадь</vt:lpstr>
      <vt:lpstr>Средства создания образа</vt:lpstr>
      <vt:lpstr>Фонетические </vt:lpstr>
      <vt:lpstr>Лексические</vt:lpstr>
      <vt:lpstr>Творческая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«Хорошее отношение к лошадям»</dc:title>
  <cp:lastModifiedBy>МАШЕНЬКА</cp:lastModifiedBy>
  <cp:revision>5</cp:revision>
  <dcterms:modified xsi:type="dcterms:W3CDTF">2014-04-07T19:54:03Z</dcterms:modified>
</cp:coreProperties>
</file>